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9"/>
  </p:notesMasterIdLst>
  <p:sldIdLst>
    <p:sldId id="286" r:id="rId2"/>
    <p:sldId id="285" r:id="rId3"/>
    <p:sldId id="301" r:id="rId4"/>
    <p:sldId id="300" r:id="rId5"/>
    <p:sldId id="299" r:id="rId6"/>
    <p:sldId id="302" r:id="rId7"/>
    <p:sldId id="303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FF"/>
    <a:srgbClr val="FF0066"/>
    <a:srgbClr val="006600"/>
    <a:srgbClr val="CC9900"/>
    <a:srgbClr val="FF66CC"/>
    <a:srgbClr val="33CC33"/>
    <a:srgbClr val="FF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>
        <p:scale>
          <a:sx n="90" d="100"/>
          <a:sy n="90" d="100"/>
        </p:scale>
        <p:origin x="-127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0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67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2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3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04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87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42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8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702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1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14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11/06/62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86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33" descr="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9804" r="100000"/>
                    </a14:imgEffect>
                  </a14:imgLayer>
                </a14:imgProps>
              </a:ext>
            </a:extLst>
          </a:blip>
          <a:srcRect l="50000"/>
          <a:stretch>
            <a:fillRect/>
          </a:stretch>
        </p:blipFill>
        <p:spPr>
          <a:xfrm>
            <a:off x="4248378" y="5327808"/>
            <a:ext cx="827678" cy="1602277"/>
          </a:xfrm>
          <a:prstGeom prst="rect">
            <a:avLst/>
          </a:prstGeom>
        </p:spPr>
      </p:pic>
      <p:pic>
        <p:nvPicPr>
          <p:cNvPr id="6" name="รูปภาพ 34" descr="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95" l="0" r="51373"/>
                    </a14:imgEffect>
                  </a14:imgLayer>
                </a14:imgProps>
              </a:ext>
            </a:extLst>
          </a:blip>
          <a:srcRect r="50000"/>
          <a:stretch>
            <a:fillRect/>
          </a:stretch>
        </p:blipFill>
        <p:spPr>
          <a:xfrm>
            <a:off x="54634" y="5369063"/>
            <a:ext cx="702418" cy="15197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4456" y="5262299"/>
            <a:ext cx="5220072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        IP Phone :</a:t>
            </a:r>
            <a:r>
              <a:rPr lang="th-TH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๒๔-๕๓๐๖</a:t>
            </a:r>
          </a:p>
          <a:p>
            <a:pPr algn="ctr"/>
            <a:r>
              <a:rPr lang="th-TH" b="1" dirty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    </a:t>
            </a:r>
            <a:r>
              <a:rPr lang="en-US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 E-mail :</a:t>
            </a:r>
            <a:r>
              <a:rPr lang="en-US" b="1" dirty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๗๕๒๕๐๐๐๐</a:t>
            </a:r>
            <a:r>
              <a:rPr lang="en-US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@Customs.go.th</a:t>
            </a:r>
            <a:endParaRPr lang="th-TH" b="1" dirty="0" smtClean="0">
              <a:ln w="1905"/>
              <a:solidFill>
                <a:srgbClr val="CC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1994" y="5327808"/>
            <a:ext cx="3456384" cy="74418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th-TH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ประชาสัมพันธ์</a:t>
            </a:r>
          </a:p>
          <a:p>
            <a:pPr algn="ctr"/>
            <a:r>
              <a:rPr lang="th-TH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ด่าน</a:t>
            </a:r>
            <a:r>
              <a:rPr lang="th-TH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ศุลกากรปัตตานี </a:t>
            </a:r>
          </a:p>
        </p:txBody>
      </p:sp>
      <p:pic>
        <p:nvPicPr>
          <p:cNvPr id="15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130304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2"/>
          <p:cNvSpPr txBox="1"/>
          <p:nvPr/>
        </p:nvSpPr>
        <p:spPr>
          <a:xfrm>
            <a:off x="1187624" y="-9939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8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ด่านศุลกากรปัตตานี</a:t>
            </a:r>
          </a:p>
        </p:txBody>
      </p:sp>
      <p:pic>
        <p:nvPicPr>
          <p:cNvPr id="1026" name="Picture 2" descr="line_10645337876770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>
            <a:fillRect/>
          </a:stretch>
        </p:blipFill>
        <p:spPr bwMode="auto">
          <a:xfrm>
            <a:off x="1762833" y="1347158"/>
            <a:ext cx="6050382" cy="386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27" y="130552"/>
            <a:ext cx="590245" cy="113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02560"/>
            <a:ext cx="603735" cy="106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629955"/>
            <a:ext cx="8496944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thaiDist"/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วันจันทร์ ที่ 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๑๐ มิถุนายน ๒๕๖๒ เวลา ๑๖.๓๐ น.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นายผดุงศักดิ์  ศรีเมฆ                           นายด่านศุลกากรปัตตานี ได้มอบหมายให้นายชลชาติ  จันทร์</a:t>
            </a:r>
            <a:r>
              <a:rPr lang="th-TH" sz="3200" dirty="0" err="1" smtClean="0">
                <a:ln w="11430"/>
                <a:latin typeface="EucrosiaUPC" pitchFamily="18" charset="-34"/>
                <a:cs typeface="EucrosiaUPC" pitchFamily="18" charset="-34"/>
              </a:rPr>
              <a:t>เพ็ชร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 ผู้อำนวยการส่วนบริการ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ศุลกากร เข้า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ร่วมพิธี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ปล่อยขบวน</a:t>
            </a:r>
            <a:r>
              <a:rPr lang="th-TH" sz="3200" dirty="0" err="1" smtClean="0">
                <a:ln w="11430"/>
                <a:latin typeface="EucrosiaUPC" pitchFamily="18" charset="-34"/>
                <a:cs typeface="EucrosiaUPC" pitchFamily="18" charset="-34"/>
              </a:rPr>
              <a:t>แห่</a:t>
            </a:r>
            <a:r>
              <a:rPr lang="th-TH" sz="3200" dirty="0" err="1">
                <a:latin typeface="EucrosiaUPC" pitchFamily="18" charset="-34"/>
                <a:cs typeface="EucrosiaUPC" pitchFamily="18" charset="-34"/>
              </a:rPr>
              <a:t>อัต</a:t>
            </a:r>
            <a:r>
              <a:rPr lang="th-TH" sz="3200" dirty="0" smtClean="0">
                <a:latin typeface="EucrosiaUPC" pitchFamily="18" charset="-34"/>
                <a:cs typeface="EucrosiaUPC" pitchFamily="18" charset="-34"/>
              </a:rPr>
              <a:t>ลักษณ์             ทางวัฒนธรรมในงานแสดง</a:t>
            </a:r>
            <a:r>
              <a:rPr lang="th-TH" sz="3200" dirty="0">
                <a:latin typeface="EucrosiaUPC" pitchFamily="18" charset="-34"/>
                <a:cs typeface="EucrosiaUPC" pitchFamily="18" charset="-34"/>
              </a:rPr>
              <a:t>สินค้า ของดีตานี  และ</a:t>
            </a:r>
            <a:r>
              <a:rPr lang="th-TH" sz="3200" dirty="0" smtClean="0">
                <a:latin typeface="EucrosiaUPC" pitchFamily="18" charset="-34"/>
                <a:cs typeface="EucrosiaUPC" pitchFamily="18" charset="-34"/>
              </a:rPr>
              <a:t>งาน</a:t>
            </a:r>
            <a:r>
              <a:rPr lang="th-TH" sz="3200" dirty="0">
                <a:latin typeface="EucrosiaUPC" pitchFamily="18" charset="-34"/>
                <a:cs typeface="EucrosiaUPC" pitchFamily="18" charset="-34"/>
              </a:rPr>
              <a:t>กาชาดจังหวัด</a:t>
            </a:r>
            <a:r>
              <a:rPr lang="th-TH" sz="3200" dirty="0" smtClean="0">
                <a:latin typeface="EucrosiaUPC" pitchFamily="18" charset="-34"/>
                <a:cs typeface="EucrosiaUPC" pitchFamily="18" charset="-34"/>
              </a:rPr>
              <a:t>ปัตตานี </a:t>
            </a:r>
            <a:r>
              <a:rPr lang="th-TH" sz="3200" dirty="0">
                <a:latin typeface="EucrosiaUPC" pitchFamily="18" charset="-34"/>
                <a:cs typeface="EucrosiaUPC" pitchFamily="18" charset="-34"/>
              </a:rPr>
              <a:t>ประจำปี ๒๕๖๒ ระหว่างวันที่ ๑๐ - ๒๑ มิถุนายน </a:t>
            </a:r>
            <a:r>
              <a:rPr lang="th-TH" sz="3200" dirty="0" smtClean="0">
                <a:latin typeface="EucrosiaUPC" pitchFamily="18" charset="-34"/>
                <a:cs typeface="EucrosiaUPC" pitchFamily="18" charset="-34"/>
              </a:rPr>
              <a:t>๒๕๖๒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โดยมี           นาย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ไกรศร </a:t>
            </a:r>
            <a:r>
              <a:rPr lang="th-TH" sz="3200" dirty="0" err="1">
                <a:ln w="11430"/>
                <a:latin typeface="EucrosiaUPC" pitchFamily="18" charset="-34"/>
                <a:cs typeface="EucrosiaUPC" pitchFamily="18" charset="-34"/>
              </a:rPr>
              <a:t>วิศิษฎ์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วงศ์ ผู้ว่า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ราชการจังหวัดปัตตานี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เป็น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ประธานในการ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ปล่อยขบวน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แห่ฯ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และมี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รองผู้ว่าราชการจังหวัดปัตตานี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ปลัด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จังหวัดปัตตานี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        หัวหน้า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ส่วน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ราชการ ระดับ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จังหวัด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นายอำเภอทุก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อำเภอ ร่วม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พิธี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                  ณ 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ลานศิลปวัฒนธรรม </a:t>
            </a:r>
            <a:r>
              <a:rPr lang="th-TH" sz="3200" dirty="0" smtClean="0">
                <a:ln w="11430"/>
                <a:latin typeface="EucrosiaUPC" pitchFamily="18" charset="-34"/>
                <a:cs typeface="EucrosiaUPC" pitchFamily="18" charset="-34"/>
              </a:rPr>
              <a:t>หน้า</a:t>
            </a:r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>ศาลากลางจังหวัดปัตตานี</a:t>
            </a:r>
          </a:p>
          <a:p>
            <a:pPr algn="thaiDist"/>
            <a: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200" dirty="0">
                <a:ln w="11430"/>
                <a:latin typeface="EucrosiaUPC" pitchFamily="18" charset="-34"/>
                <a:cs typeface="EucrosiaUPC" pitchFamily="18" charset="-34"/>
              </a:rPr>
            </a:br>
            <a:endParaRPr lang="th-TH" sz="3200" dirty="0">
              <a:ln w="11430"/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548680"/>
            <a:ext cx="673133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งานกาชาดจังหวัด</a:t>
            </a:r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ปัตตานี </a:t>
            </a:r>
            <a:r>
              <a:rPr lang="th-TH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ประจำปี ๒๕๖๒ </a:t>
            </a:r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 </a:t>
            </a:r>
            <a:endParaRPr lang="th-TH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6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งานธุรการปัจจุบัน\powerpoint กิจกรรม CSR\2562\10 มิ.ย. 62 เปิดงานกาชาด\1560231838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งานธุรการปัจจุบัน\powerpoint กิจกรรม CSR\2562\10 มิ.ย. 62 เปิดงานกาชาด\1560231836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งานธุรการปัจจุบัน\powerpoint กิจกรรม CSR\2562\10 มิ.ย. 62 เปิดงานกาชาด\1560231843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งานธุรการปัจจุบัน\powerpoint กิจกรรม CSR\2562\10 มิ.ย. 62 เปิดงานกาชาด\1560231840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493225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งานธุรการปัจจุบัน\powerpoint กิจกรรม CSR\2562\10 มิ.ย. 62 เปิดงานกาชาด\156023184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27" y="0"/>
            <a:ext cx="486439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1666</TotalTime>
  <Words>71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444</cp:revision>
  <cp:lastPrinted>2015-01-15T07:32:25Z</cp:lastPrinted>
  <dcterms:created xsi:type="dcterms:W3CDTF">2014-07-07T11:27:26Z</dcterms:created>
  <dcterms:modified xsi:type="dcterms:W3CDTF">2019-06-11T08:16:23Z</dcterms:modified>
</cp:coreProperties>
</file>